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autoCompressPictures="0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216" y="312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presProps" Target="presProps.xml"  /><Relationship Id="rId12" Type="http://schemas.openxmlformats.org/officeDocument/2006/relationships/viewProps" Target="viewProps.xml"  /><Relationship Id="rId13" Type="http://schemas.openxmlformats.org/officeDocument/2006/relationships/theme" Target="theme/theme1.xml"  /><Relationship Id="rId14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5282F153-3F37-0F45-9E97-73ACFA13230C}" type="datetime1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3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4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5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6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7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8.xml" 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image" Target="../media/image1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image" Target="../media/image2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image" Target="../media/image3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image" Target="../media/image4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image" Target="../media/image5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5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image" Target="../media/image7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image" Target="../media/image8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8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PptxGenJS</ep:Company>
  <ep:Words>0</ep:Words>
  <ep:PresentationFormat>On-screen Show (16:9)</ep:PresentationFormat>
  <ep:Paragraphs>0</ep:Paragraphs>
  <ep:Slides>8</ep:Slides>
  <ep:Notes>8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ep:HeadingPairs>
  <ep:TitlesOfParts>
    <vt:vector size="9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2025-09-30T16:30:56.000</dcterms:created>
  <dc:creator>PptxGenJS</dc:creator>
  <cp:lastModifiedBy>user</cp:lastModifiedBy>
  <dcterms:modified xsi:type="dcterms:W3CDTF">2025-09-30T16:50:01.099</dcterms:modified>
  <cp:revision>2</cp:revision>
  <dc:subject>PptxGenJS Presentation</dc:subject>
  <dc:title>PptxGenJS Presentation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